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1131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364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3569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1827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1173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7417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3948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0505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8975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744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863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896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964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392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949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350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FB3E-27B4-4D2A-A931-D7F90FBBB723}" type="datetimeFigureOut">
              <a:rPr lang="hu-HU" smtClean="0"/>
              <a:t>2023. 11. 23.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D76AC25-9536-4125-AB8D-4D1F4EDE70D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5358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  <a:lumOff val="15000"/>
              </a:schemeClr>
            </a:gs>
            <a:gs pos="6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Nyomtatás felhasználása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Farkas Szilárd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7418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00">
        <p:blinds dir="vert"/>
      </p:transition>
    </mc:Choice>
    <mc:Fallback>
      <p:transition spd="slow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  <a:lumOff val="15000"/>
              </a:schemeClr>
            </a:gs>
            <a:gs pos="67000">
              <a:schemeClr val="bg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77334" y="317500"/>
            <a:ext cx="8596668" cy="1320800"/>
          </a:xfrm>
        </p:spPr>
        <p:txBody>
          <a:bodyPr/>
          <a:lstStyle/>
          <a:p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 használjuk a 3D nyomtatást?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00051" y="1171576"/>
            <a:ext cx="8873952" cy="5057774"/>
          </a:xfrm>
        </p:spPr>
        <p:txBody>
          <a:bodyPr>
            <a:normAutofit lnSpcReduction="10000"/>
          </a:bodyPr>
          <a:lstStyle/>
          <a:p>
            <a:r>
              <a:rPr lang="hu-HU" dirty="0"/>
              <a:t>Prototípusgyártás: Az ipari tervezők és mérnökök gyakran használják a 3D-nyomtatást prototípusok létrehozására és tesztelésére. Ez lehetővé teszi számukra, hogy gyorsan és költséghatékonyan vizsgálják a tervezési koncepciókat.</a:t>
            </a:r>
          </a:p>
          <a:p>
            <a:endParaRPr lang="hu-HU" dirty="0"/>
          </a:p>
          <a:p>
            <a:r>
              <a:rPr lang="hu-HU" dirty="0"/>
              <a:t>Gyártási alkatrészek: Az ipari szektorokban egyre több vállalat alkalmazza a 3D-nyomtatást különböző alkatrészek és komponensek gyártására. Ez lehetővé teszi a testreszabott és összetett geometriájú alkatrészek előállítását.</a:t>
            </a:r>
          </a:p>
          <a:p>
            <a:endParaRPr lang="hu-HU" dirty="0"/>
          </a:p>
          <a:p>
            <a:r>
              <a:rPr lang="hu-HU" dirty="0"/>
              <a:t>Orvostudomány és egészségügy: A 3D-nyomtatás segítségével készíthetnek egyedi orvosi implantátumokat, protéziseket, művégtagokat, és akár személyre szabott gyógyszereket is</a:t>
            </a:r>
            <a:r>
              <a:rPr lang="hu-HU" dirty="0" smtClean="0"/>
              <a:t>.</a:t>
            </a:r>
          </a:p>
          <a:p>
            <a:endParaRPr lang="hu-HU" dirty="0"/>
          </a:p>
          <a:p>
            <a:r>
              <a:rPr lang="hu-HU" b="1" dirty="0"/>
              <a:t>Építészet:</a:t>
            </a:r>
            <a:r>
              <a:rPr lang="hu-HU" dirty="0"/>
              <a:t> Az építészek és tervezők is alkalmazzák a 3D-nyomtatást modellek és makettek készítésére, valamint olyan elemek előállítására, mint például építészeti elemek és díszítőelemek.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77" y="381001"/>
            <a:ext cx="3162298" cy="1581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522" y="4371975"/>
            <a:ext cx="2421453" cy="19954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40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30000">
        <p:checker/>
      </p:transition>
    </mc:Choice>
    <mc:Fallback>
      <p:transition spd="slow" advTm="30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  <a:lumOff val="15000"/>
              </a:schemeClr>
            </a:gs>
            <a:gs pos="67000">
              <a:schemeClr val="bg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085850"/>
            <a:ext cx="8816802" cy="4955512"/>
          </a:xfrm>
        </p:spPr>
        <p:txBody>
          <a:bodyPr/>
          <a:lstStyle/>
          <a:p>
            <a:r>
              <a:rPr lang="hu-HU" dirty="0"/>
              <a:t>Autóipar: Az autóiparban a 3D-nyomtatás segítségével készülnek prototípusok, alkatrészek és akár speciális autóalkatrészek is.</a:t>
            </a:r>
          </a:p>
          <a:p>
            <a:endParaRPr lang="hu-HU" dirty="0"/>
          </a:p>
          <a:p>
            <a:r>
              <a:rPr lang="hu-HU" dirty="0"/>
              <a:t>Divat és ékszerkészítés: A 3D-nyomtatást alkalmazzák divattervezésben és ékszerkészítésben is, lehetővé téve a tervezőknek egyedi és bonyolult formájú darabok létrehozását.</a:t>
            </a:r>
          </a:p>
          <a:p>
            <a:endParaRPr lang="hu-HU" dirty="0"/>
          </a:p>
          <a:p>
            <a:r>
              <a:rPr lang="hu-HU" dirty="0"/>
              <a:t>Oktatás: Az oktatási intézményekben a 3D-nyomtatás lehetővé teszi diákoknak és kutatóknak, hogy tapasztalatokat szerezzenek az additív gyártás területén, és saját projekteken dolgozzanak.</a:t>
            </a:r>
          </a:p>
          <a:p>
            <a:endParaRPr lang="hu-HU" dirty="0"/>
          </a:p>
          <a:p>
            <a:r>
              <a:rPr lang="hu-HU" dirty="0"/>
              <a:t>Élelmiszeripar: Néhány területen a 3D-nyomtatást alkalmazzák az élelmiszeriparban is, például élelmiszernyomtatókkal, amelyek segítségével különböző élelmiszerformákat hozhatnak létre.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127" y="210450"/>
            <a:ext cx="2917998" cy="1750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987" y="4148137"/>
            <a:ext cx="2143125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698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30000">
        <p14:glitter pattern="hexagon"/>
      </p:transition>
    </mc:Choice>
    <mc:Fallback>
      <p:transition spd="slow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  <a:lumOff val="15000"/>
              </a:schemeClr>
            </a:gs>
            <a:gs pos="67000">
              <a:schemeClr val="bg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3D nyomtatáshoz felhasználható anyagok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PLA (</a:t>
            </a:r>
            <a:r>
              <a:rPr lang="hu-HU" dirty="0" err="1" smtClean="0"/>
              <a:t>Polylactic</a:t>
            </a:r>
            <a:r>
              <a:rPr lang="hu-HU" dirty="0" smtClean="0"/>
              <a:t> </a:t>
            </a:r>
            <a:r>
              <a:rPr lang="hu-HU" dirty="0" err="1" smtClean="0"/>
              <a:t>Acid</a:t>
            </a:r>
            <a:r>
              <a:rPr lang="hu-HU" dirty="0" smtClean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Leírás: PLA egy biológiailag lebomló és környezetbarát polimer, amelyet a kukoricakeményítő alapján állítanak elő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smtClean="0"/>
              <a:t>Példák: Prototípusok, játékok, dekorációs tárgyak, makettek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ABS (</a:t>
            </a:r>
            <a:r>
              <a:rPr lang="hu-HU" dirty="0" err="1"/>
              <a:t>Acrylonitrile</a:t>
            </a:r>
            <a:r>
              <a:rPr lang="hu-HU" dirty="0"/>
              <a:t> </a:t>
            </a:r>
            <a:r>
              <a:rPr lang="hu-HU" dirty="0" err="1"/>
              <a:t>Butadiene</a:t>
            </a:r>
            <a:r>
              <a:rPr lang="hu-HU" dirty="0"/>
              <a:t> </a:t>
            </a:r>
            <a:r>
              <a:rPr lang="hu-HU" dirty="0" err="1"/>
              <a:t>Styrene</a:t>
            </a:r>
            <a:r>
              <a:rPr lang="hu-HU" dirty="0" smtClean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Leírás: ABS egy erős és ütésálló műanyag, amelyet gyakran használnak </a:t>
            </a:r>
            <a:r>
              <a:rPr lang="hu-HU" dirty="0" smtClean="0"/>
              <a:t>funkcionális </a:t>
            </a:r>
            <a:r>
              <a:rPr lang="hu-HU" dirty="0"/>
              <a:t>prototípusokhoz és alkatrészekhez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Példák: Autóalkatrészek, fogaskerekek, szerszámok</a:t>
            </a:r>
            <a:r>
              <a:rPr lang="hu-HU" dirty="0" smtClean="0"/>
              <a:t>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74" y="431987"/>
            <a:ext cx="3362325" cy="1977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0" y="4680941"/>
            <a:ext cx="3514724" cy="1977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506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0">
        <p:blinds dir="vert"/>
      </p:transition>
    </mc:Choice>
    <mc:Fallback>
      <p:transition spd="slow" advTm="20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  <a:lumOff val="15000"/>
              </a:schemeClr>
            </a:gs>
            <a:gs pos="67000">
              <a:schemeClr val="bg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962025"/>
            <a:ext cx="8596668" cy="5079337"/>
          </a:xfrm>
        </p:spPr>
        <p:txBody>
          <a:bodyPr/>
          <a:lstStyle/>
          <a:p>
            <a:r>
              <a:rPr lang="hu-HU" dirty="0"/>
              <a:t>TPU (</a:t>
            </a:r>
            <a:r>
              <a:rPr lang="hu-HU" dirty="0" err="1"/>
              <a:t>Thermoplastic</a:t>
            </a:r>
            <a:r>
              <a:rPr lang="hu-HU" dirty="0"/>
              <a:t> </a:t>
            </a:r>
            <a:r>
              <a:rPr lang="hu-HU" dirty="0" err="1"/>
              <a:t>Polyurethane</a:t>
            </a:r>
            <a:r>
              <a:rPr lang="hu-HU" dirty="0" smtClean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Leírás: Rugalmas és rugalmas anyag, amelyet gyakran használnak rugalmas és részben rugalmas alkatrészekhez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Példák: Telefon tokok, cipőtalpak, rugalmas bővítések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PETG (</a:t>
            </a:r>
            <a:r>
              <a:rPr lang="hu-HU" dirty="0" err="1"/>
              <a:t>Polyethylene</a:t>
            </a:r>
            <a:r>
              <a:rPr lang="hu-HU" dirty="0"/>
              <a:t> </a:t>
            </a:r>
            <a:r>
              <a:rPr lang="hu-HU" dirty="0" err="1"/>
              <a:t>Terephthalate</a:t>
            </a:r>
            <a:r>
              <a:rPr lang="hu-HU" dirty="0"/>
              <a:t> </a:t>
            </a:r>
            <a:r>
              <a:rPr lang="hu-HU" dirty="0" err="1"/>
              <a:t>Glycol</a:t>
            </a:r>
            <a:r>
              <a:rPr lang="hu-HU" dirty="0" smtClean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Leírás: Erős és tiszta műanyag, amely kiválóan alkalmas mechanikai terhelésnek kitett alkalmazásokhoz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Példák: Élelmiszertárolók, palackok, mechanikai alkatrészek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PC (</a:t>
            </a:r>
            <a:r>
              <a:rPr lang="hu-HU" dirty="0" err="1"/>
              <a:t>Polycarbonate</a:t>
            </a:r>
            <a:r>
              <a:rPr lang="hu-HU" dirty="0" smtClean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Leírás: Nagyon ütésálló és hőálló anyag, amelyet nehéz feltörni vagy deformálni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Példák: Védősisakok, ablaktáblák, ipari alkatrészek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5" y="247650"/>
            <a:ext cx="2438400" cy="2438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4958126"/>
            <a:ext cx="3086099" cy="1734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08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0">
        <p14:vortex dir="r"/>
      </p:transition>
    </mc:Choice>
    <mc:Fallback>
      <p:transition spd="slow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  <a:lumOff val="15000"/>
              </a:schemeClr>
            </a:gs>
            <a:gs pos="67000">
              <a:schemeClr val="bg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7334" y="828675"/>
            <a:ext cx="8596668" cy="5391150"/>
          </a:xfrm>
        </p:spPr>
        <p:txBody>
          <a:bodyPr>
            <a:normAutofit/>
          </a:bodyPr>
          <a:lstStyle/>
          <a:p>
            <a:r>
              <a:rPr lang="hu-HU" dirty="0" err="1"/>
              <a:t>Woodfill</a:t>
            </a:r>
            <a:r>
              <a:rPr lang="hu-HU" dirty="0"/>
              <a:t> (Fa alapú anyagok</a:t>
            </a:r>
            <a:r>
              <a:rPr lang="hu-HU" dirty="0" smtClean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Leírás: Tartalmaznak fareszeléket, így a kinyomtatott tárgyak fa szerű megjelenést kapnak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Példák: Dekoratív tárgyak, fa utánzatú modellek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pt-BR" dirty="0"/>
              <a:t>Metal filaments (Fém alapú anyagok</a:t>
            </a:r>
            <a:r>
              <a:rPr lang="pt-BR" dirty="0" smtClean="0"/>
              <a:t>):</a:t>
            </a:r>
            <a:endParaRPr lang="hu-HU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Leírás: Tartalmaznak valódi fémport, amely a nyomtatott tárgyaknak fémjellegű tulajdonságokat kölcsönöz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Példák: Ékszerek, prototípusok, dekoratív elemek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dirty="0"/>
              <a:t>Beton</a:t>
            </a:r>
            <a:r>
              <a:rPr lang="hu-HU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Leírás: Beton alapú 3D-nyomtatás során a hagyományos betonkeverékhez adnak hozzá speciális anyagokat, például polimereket, hogy növeljék a nyomtathatóságot. Az ilyen típusú 3D-nyomtatás lehetővé teszi a komplex formák és szerkezetek készítését</a:t>
            </a:r>
            <a:r>
              <a:rPr lang="hu-HU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Példák: Építészeti modellkészítés, egyedi formájú betonblokkok, építési elemek.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02" y="187324"/>
            <a:ext cx="2676525" cy="178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26" y="3193107"/>
            <a:ext cx="2911301" cy="19408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258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000">
        <p14:shred/>
      </p:transition>
    </mc:Choice>
    <mc:Fallback>
      <p:transition spd="slow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  <a:lumOff val="15000"/>
              </a:schemeClr>
            </a:gs>
            <a:gs pos="67000">
              <a:schemeClr val="bg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Köszönöm a figyelmet!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/>
              <a:t>Készítette: Farkas Szilárd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07292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000">
        <p15:prstTrans prst="airplane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zetta">
  <a:themeElements>
    <a:clrScheme name="Fazet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</TotalTime>
  <Words>481</Words>
  <Application>Microsoft Office PowerPoint</Application>
  <PresentationFormat>Szélesvásznú</PresentationFormat>
  <Paragraphs>49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Fazetta</vt:lpstr>
      <vt:lpstr>3D Nyomtatás felhasználása</vt:lpstr>
      <vt:lpstr>Hol használjuk a 3D nyomtatást?</vt:lpstr>
      <vt:lpstr>PowerPoint-bemutató</vt:lpstr>
      <vt:lpstr>A 3D nyomtatáshoz felhasználható anyagok</vt:lpstr>
      <vt:lpstr>PowerPoint-bemutató</vt:lpstr>
      <vt:lpstr>PowerPoint-bemutató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Nyomtatás felhasználása</dc:title>
  <dc:creator>Farkas Szilárd</dc:creator>
  <cp:lastModifiedBy>Farkas Szilárd</cp:lastModifiedBy>
  <cp:revision>9</cp:revision>
  <dcterms:created xsi:type="dcterms:W3CDTF">2023-11-23T08:13:01Z</dcterms:created>
  <dcterms:modified xsi:type="dcterms:W3CDTF">2023-11-23T08:59:03Z</dcterms:modified>
</cp:coreProperties>
</file>